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2328-35B5-46D8-2076-486D7E1CD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861A7-8945-AF54-20E1-5CAC9997B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D9EC8-5E85-2E26-BCA5-79D3A7B2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B172-B620-4CA9-AB33-878BBF45BE3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50396-691C-A820-BA98-296BD2D70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38F24-6A28-2317-1354-EAA2903B5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4278-BDA6-458D-965F-141EF70A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4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7DF5A-65B4-DD99-317A-7B69E4882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747659-731B-B57F-E922-D3C838137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0A15F-3B3B-F9F5-CD15-E641E0689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B172-B620-4CA9-AB33-878BBF45BE3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E4941-3E5F-D9EC-9C70-E76F5611E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0CDF2-C0BB-CAF1-9A41-35A5F00F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4278-BDA6-458D-965F-141EF70A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F61190-A4D6-2CE5-8D6D-C1B70C9691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62D0C-1790-621E-399F-717B04A6B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83AC3-5DFB-5B5B-17B0-2DEF9EC9F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B172-B620-4CA9-AB33-878BBF45BE3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E7F1C-2535-5E5E-7E6D-364A189B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F3C3A-0BDF-29BB-22C8-342769AD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4278-BDA6-458D-965F-141EF70A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5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34396-CDB9-030C-FC91-AB8C387F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2CEC8-B68F-5A65-7E86-05B0A1C9F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F954E-3776-D2AB-86C5-D27FAFBF2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B172-B620-4CA9-AB33-878BBF45BE3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AAD1B-793E-DCE1-6613-866348D77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58B16-6373-58F9-FE5C-15D77117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4278-BDA6-458D-965F-141EF70A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1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C2B9-D74B-45C5-FF64-B878E3404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458EB-C19A-568C-6B65-A1254828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84FDB-2D1D-37FE-F827-E088C9833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B172-B620-4CA9-AB33-878BBF45BE3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C8532-FC62-5FFF-7E70-3FF374B8A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89975-ACE5-D97B-755F-2F147CE1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4278-BDA6-458D-965F-141EF70A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3B53-78C0-639B-C168-6E2FFA5DC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AC718-5510-C764-C09E-22396A524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E34EE-AF5F-F3C2-3334-C8DEFE94A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BEC87-C48F-4752-AF5B-A74B067C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B172-B620-4CA9-AB33-878BBF45BE3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E184E-2EBE-C869-9954-69C76A86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6FB5B-1DD8-A8AD-AC46-9799518F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4278-BDA6-458D-965F-141EF70A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7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EC2FC-FC23-5C6A-8FC7-A05A4AFE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8BA61-C377-0836-060F-A880D6D46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D0704-F3E4-A8CF-276B-8ACBBD5B5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44241-8659-F514-AE11-B142BF0CE3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6A9932-BA19-0CEC-ECD1-4EE585F47F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5FE15-5679-80DE-1B4B-7F3338D6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B172-B620-4CA9-AB33-878BBF45BE3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29D9B4-3729-237C-1F4E-FE90D4F6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553BC2-B9D5-D0B3-2B32-C98B670B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4278-BDA6-458D-965F-141EF70A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2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1650-32F4-7C5A-96F0-27309270D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CB62F-1DB1-7591-DA44-4A45E939C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B172-B620-4CA9-AB33-878BBF45BE3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E74F4-FD1B-397B-CC78-C02D214D0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1A9A8E-F810-7FC5-70C0-F5764E5A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4278-BDA6-458D-965F-141EF70A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732A7A-E356-1D9B-6C04-C9B94699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B172-B620-4CA9-AB33-878BBF45BE3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212500-5FC7-9718-DC46-4A4629A19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FF79E-CF4E-C1E3-4E12-474198A2E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4278-BDA6-458D-965F-141EF70A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E746-5F23-7814-D8DE-6D3D71484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21C9B-11BA-67C6-16F7-13F049EFD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79715-4888-1FF4-5CF1-815137F13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5D7B4-668E-B738-C157-63490ECC2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B172-B620-4CA9-AB33-878BBF45BE3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B565A-F608-849D-6E48-7178A849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FC02F-C50B-9ED9-F71D-0F62D0D63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4278-BDA6-458D-965F-141EF70A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3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19EAC-6E5A-0C84-5064-8C9ECB426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FC6DB2-EA59-CF5A-F40C-A659756689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36AD5E-8906-2CCA-B717-2F9B1F0D1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D0D41-1AE3-BE1E-5025-DF5E9479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B172-B620-4CA9-AB33-878BBF45BE3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3A35D-1F9C-A92E-C843-66B4AF0D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42635-A8C7-748B-02A5-7CD632638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4278-BDA6-458D-965F-141EF70A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B56C82-D1A8-D3A4-D24E-089AFA851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3CE70-F6B1-2B1D-B19D-A68CD16DB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F9B22-D608-89D3-2A02-7AD50AF62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DB172-B620-4CA9-AB33-878BBF45BE3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6646A-D64B-5CF6-C96C-56C19DAA8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5E798-7E22-A631-CCF7-0573C4614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14278-BDA6-458D-965F-141EF70A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3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4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1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7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3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5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5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0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1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7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40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0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2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3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0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9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77DDE0-265F-6A84-3620-2CB19D76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4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Bookout</dc:creator>
  <cp:lastModifiedBy>Todd Bookout</cp:lastModifiedBy>
  <cp:revision>2</cp:revision>
  <dcterms:created xsi:type="dcterms:W3CDTF">2022-05-12T16:34:35Z</dcterms:created>
  <dcterms:modified xsi:type="dcterms:W3CDTF">2022-05-12T16:47:55Z</dcterms:modified>
</cp:coreProperties>
</file>